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2"/>
  </p:notesMasterIdLst>
  <p:sldIdLst>
    <p:sldId id="304" r:id="rId2"/>
    <p:sldId id="305" r:id="rId3"/>
    <p:sldId id="293" r:id="rId4"/>
    <p:sldId id="301" r:id="rId5"/>
    <p:sldId id="288" r:id="rId6"/>
    <p:sldId id="295" r:id="rId7"/>
    <p:sldId id="264" r:id="rId8"/>
    <p:sldId id="287" r:id="rId9"/>
    <p:sldId id="303" r:id="rId10"/>
    <p:sldId id="298" r:id="rId11"/>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8" userDrawn="1">
          <p15:clr>
            <a:srgbClr val="A4A3A4"/>
          </p15:clr>
        </p15:guide>
        <p15:guide id="2" pos="43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24"/>
    <p:restoredTop sz="88427"/>
  </p:normalViewPr>
  <p:slideViewPr>
    <p:cSldViewPr snapToGrid="0" snapToObjects="1">
      <p:cViewPr>
        <p:scale>
          <a:sx n="199" d="100"/>
          <a:sy n="199" d="100"/>
        </p:scale>
        <p:origin x="2632" y="144"/>
      </p:cViewPr>
      <p:guideLst>
        <p:guide orient="horz" pos="4248"/>
        <p:guide pos="4392"/>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6/27/23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639020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6/27/23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png"/><Relationship Id="rId7" Type="http://schemas.openxmlformats.org/officeDocument/2006/relationships/image" Target="../media/image66.emf"/><Relationship Id="rId12"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emf"/><Relationship Id="rId11" Type="http://schemas.openxmlformats.org/officeDocument/2006/relationships/image" Target="../media/image19.png"/><Relationship Id="rId5" Type="http://schemas.openxmlformats.org/officeDocument/2006/relationships/image" Target="../media/image64.png"/><Relationship Id="rId10" Type="http://schemas.openxmlformats.org/officeDocument/2006/relationships/image" Target="../media/image18.png"/><Relationship Id="rId4" Type="http://schemas.openxmlformats.org/officeDocument/2006/relationships/image" Target="../media/image6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16.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19.png"/><Relationship Id="rId4" Type="http://schemas.openxmlformats.org/officeDocument/2006/relationships/image" Target="../media/image36.png"/><Relationship Id="rId9" Type="http://schemas.openxmlformats.org/officeDocument/2006/relationships/image" Target="../media/image18.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19.png"/><Relationship Id="rId5" Type="http://schemas.openxmlformats.org/officeDocument/2006/relationships/image" Target="../media/image46.png"/><Relationship Id="rId15" Type="http://schemas.openxmlformats.org/officeDocument/2006/relationships/image" Target="../media/image52.png"/><Relationship Id="rId10" Type="http://schemas.openxmlformats.org/officeDocument/2006/relationships/image" Target="../media/image18.png"/><Relationship Id="rId4" Type="http://schemas.openxmlformats.org/officeDocument/2006/relationships/image" Target="../media/image45.png"/><Relationship Id="rId9" Type="http://schemas.openxmlformats.org/officeDocument/2006/relationships/image" Target="../media/image17.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8.png"/><Relationship Id="rId5" Type="http://schemas.openxmlformats.org/officeDocument/2006/relationships/image" Target="../media/image18.png"/><Relationship Id="rId10" Type="http://schemas.openxmlformats.org/officeDocument/2006/relationships/image" Target="../media/image57.png"/><Relationship Id="rId4" Type="http://schemas.openxmlformats.org/officeDocument/2006/relationships/image" Target="../media/image17.png"/><Relationship Id="rId9"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5"/>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5"/>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6"/>
            <a:srcRect l="52676" t="14004" r="25957" b="81809"/>
            <a:stretch/>
          </p:blipFill>
          <p:spPr>
            <a:xfrm>
              <a:off x="5547330" y="3280130"/>
              <a:ext cx="682812" cy="133819"/>
            </a:xfrm>
            <a:prstGeom prst="rect">
              <a:avLst/>
            </a:prstGeom>
          </p:spPr>
        </p:pic>
      </p:gr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7"/>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8"/>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9"/>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7"/>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10"/>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7"/>
            <a:srcRect l="76395" t="50675" r="12295" b="20193"/>
            <a:stretch/>
          </p:blipFill>
          <p:spPr>
            <a:xfrm rot="5400000">
              <a:off x="5683133" y="729115"/>
              <a:ext cx="173479" cy="323360"/>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55994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6" name="Group 15">
            <a:extLst>
              <a:ext uri="{FF2B5EF4-FFF2-40B4-BE49-F238E27FC236}">
                <a16:creationId xmlns:a16="http://schemas.microsoft.com/office/drawing/2014/main" id="{68E22637-F9BA-C727-F536-857239905EB9}"/>
              </a:ext>
            </a:extLst>
          </p:cNvPr>
          <p:cNvGrpSpPr/>
          <p:nvPr/>
        </p:nvGrpSpPr>
        <p:grpSpPr>
          <a:xfrm>
            <a:off x="-4491" y="3556878"/>
            <a:ext cx="2555653" cy="2738411"/>
            <a:chOff x="574" y="3415122"/>
            <a:chExt cx="255565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555653" cy="2738411"/>
              <a:chOff x="3526" y="3427040"/>
              <a:chExt cx="255565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555653" cy="2738411"/>
                <a:chOff x="3526" y="3427040"/>
                <a:chExt cx="255565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3678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6895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44716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556456" y="3553922"/>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877" y="6193236"/>
            <a:ext cx="2552039" cy="2596090"/>
            <a:chOff x="4664372" y="3557443"/>
            <a:chExt cx="2552039" cy="2596090"/>
          </a:xfrm>
        </p:grpSpPr>
        <p:grpSp>
          <p:nvGrpSpPr>
            <p:cNvPr id="2" name="Group 1">
              <a:extLst>
                <a:ext uri="{FF2B5EF4-FFF2-40B4-BE49-F238E27FC236}">
                  <a16:creationId xmlns:a16="http://schemas.microsoft.com/office/drawing/2014/main" id="{FB2D0CAE-4247-61F0-B01A-36E62F04D5AF}"/>
                </a:ext>
              </a:extLst>
            </p:cNvPr>
            <p:cNvGrpSpPr/>
            <p:nvPr/>
          </p:nvGrpSpPr>
          <p:grpSpPr>
            <a:xfrm>
              <a:off x="4694016" y="3587107"/>
              <a:ext cx="2522395" cy="2566426"/>
              <a:chOff x="469401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69401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664372"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744039" y="6292333"/>
            <a:ext cx="2522395"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7"/>
          <a:srcRect r="8206"/>
          <a:stretch/>
        </p:blipFill>
        <p:spPr>
          <a:xfrm>
            <a:off x="2564474" y="972479"/>
            <a:ext cx="2500334" cy="2723853"/>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8"/>
          <a:srcRect r="8206"/>
          <a:stretch/>
        </p:blipFill>
        <p:spPr>
          <a:xfrm>
            <a:off x="65764" y="972480"/>
            <a:ext cx="2500333" cy="2723853"/>
          </a:xfrm>
          <a:prstGeom prst="rect">
            <a:avLst/>
          </a:prstGeom>
        </p:spPr>
      </p:pic>
      <p:grpSp>
        <p:nvGrpSpPr>
          <p:cNvPr id="5" name="Group 4">
            <a:extLst>
              <a:ext uri="{FF2B5EF4-FFF2-40B4-BE49-F238E27FC236}">
                <a16:creationId xmlns:a16="http://schemas.microsoft.com/office/drawing/2014/main" id="{63546313-3700-BD44-A1B0-666606BE1D20}"/>
              </a:ext>
            </a:extLst>
          </p:cNvPr>
          <p:cNvGrpSpPr/>
          <p:nvPr/>
        </p:nvGrpSpPr>
        <p:grpSpPr>
          <a:xfrm>
            <a:off x="65764" y="3646612"/>
            <a:ext cx="2500333" cy="2748659"/>
            <a:chOff x="65764"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9"/>
            <a:srcRect r="9035"/>
            <a:stretch/>
          </p:blipFill>
          <p:spPr>
            <a:xfrm>
              <a:off x="65764"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9"/>
            <a:srcRect l="68656" t="13541" r="9034" b="80518"/>
            <a:stretch/>
          </p:blipFill>
          <p:spPr>
            <a:xfrm>
              <a:off x="1944848" y="407210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9"/>
            <a:srcRect l="26792" t="13541" r="31140" b="80518"/>
            <a:stretch/>
          </p:blipFill>
          <p:spPr>
            <a:xfrm>
              <a:off x="1359196" y="3938385"/>
              <a:ext cx="1156295" cy="163287"/>
            </a:xfrm>
            <a:prstGeom prst="rect">
              <a:avLst/>
            </a:prstGeom>
          </p:spPr>
        </p:pic>
      </p:grpSp>
      <p:grpSp>
        <p:nvGrpSpPr>
          <p:cNvPr id="7" name="Group 6">
            <a:extLst>
              <a:ext uri="{FF2B5EF4-FFF2-40B4-BE49-F238E27FC236}">
                <a16:creationId xmlns:a16="http://schemas.microsoft.com/office/drawing/2014/main" id="{3F7B7B01-C6B1-8047-9DF0-CE0494EA1FC5}"/>
              </a:ext>
            </a:extLst>
          </p:cNvPr>
          <p:cNvGrpSpPr/>
          <p:nvPr/>
        </p:nvGrpSpPr>
        <p:grpSpPr>
          <a:xfrm>
            <a:off x="2531030" y="3671418"/>
            <a:ext cx="2515138" cy="2723853"/>
            <a:chOff x="2436126" y="6604381"/>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04381"/>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417175" y="7038594"/>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778519" y="6893422"/>
              <a:ext cx="1167939" cy="137849"/>
            </a:xfrm>
            <a:prstGeom prst="rect">
              <a:avLst/>
            </a:prstGeom>
          </p:spPr>
        </p:pic>
      </p:grpSp>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92801"/>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8"/>
          <a:srcRect l="66230" t="14103" r="11544" b="79807"/>
          <a:stretch/>
        </p:blipFill>
        <p:spPr>
          <a:xfrm>
            <a:off x="1878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8"/>
          <a:srcRect l="15052" t="13125" r="34117" b="80133"/>
          <a:stretch/>
        </p:blipFill>
        <p:spPr>
          <a:xfrm>
            <a:off x="1101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7"/>
          <a:srcRect l="24148" t="13702" r="34718" b="81644"/>
          <a:stretch/>
        </p:blipFill>
        <p:spPr>
          <a:xfrm>
            <a:off x="3915989" y="1320939"/>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7"/>
          <a:srcRect l="68195" t="13568" r="13146" b="81116"/>
          <a:stretch/>
        </p:blipFill>
        <p:spPr>
          <a:xfrm>
            <a:off x="4498789" y="1466995"/>
            <a:ext cx="508229" cy="144811"/>
          </a:xfrm>
          <a:prstGeom prst="rect">
            <a:avLst/>
          </a:prstGeom>
        </p:spPr>
      </p:pic>
      <p:grpSp>
        <p:nvGrpSpPr>
          <p:cNvPr id="4" name="Group 3">
            <a:extLst>
              <a:ext uri="{FF2B5EF4-FFF2-40B4-BE49-F238E27FC236}">
                <a16:creationId xmlns:a16="http://schemas.microsoft.com/office/drawing/2014/main" id="{AB321BCE-2C0D-B746-9B06-4BE19C0C89F0}"/>
              </a:ext>
            </a:extLst>
          </p:cNvPr>
          <p:cNvGrpSpPr/>
          <p:nvPr/>
        </p:nvGrpSpPr>
        <p:grpSpPr>
          <a:xfrm>
            <a:off x="65764" y="6261716"/>
            <a:ext cx="2748659" cy="2723853"/>
            <a:chOff x="4580722"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11"/>
            <a:stretch>
              <a:fillRect/>
            </a:stretch>
          </p:blipFill>
          <p:spPr>
            <a:xfrm>
              <a:off x="4580722"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1"/>
            <a:srcRect l="24915" t="13116" r="32624" b="78764"/>
            <a:stretch/>
          </p:blipFill>
          <p:spPr>
            <a:xfrm>
              <a:off x="5812747"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1"/>
            <a:srcRect l="69609" t="14301" r="11283" b="79608"/>
            <a:stretch/>
          </p:blipFill>
          <p:spPr>
            <a:xfrm>
              <a:off x="6482142" y="4100556"/>
              <a:ext cx="525213" cy="165913"/>
            </a:xfrm>
            <a:prstGeom prst="rect">
              <a:avLst/>
            </a:prstGeom>
          </p:spPr>
        </p:pic>
      </p:gr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2513575"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7EDC23EB-BCEF-6B46-914D-C8E9A406E28B}"/>
              </a:ext>
            </a:extLst>
          </p:cNvPr>
          <p:cNvSpPr txBox="1"/>
          <p:nvPr/>
        </p:nvSpPr>
        <p:spPr>
          <a:xfrm>
            <a:off x="-69718"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48" name="TextBox 47">
            <a:extLst>
              <a:ext uri="{FF2B5EF4-FFF2-40B4-BE49-F238E27FC236}">
                <a16:creationId xmlns:a16="http://schemas.microsoft.com/office/drawing/2014/main" id="{891D7C7E-B9BF-D241-A3F1-CF69C0F3B877}"/>
              </a:ext>
            </a:extLst>
          </p:cNvPr>
          <p:cNvSpPr txBox="1"/>
          <p:nvPr/>
        </p:nvSpPr>
        <p:spPr>
          <a:xfrm>
            <a:off x="2512771" y="372245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 name="TextBox 1">
            <a:extLst>
              <a:ext uri="{FF2B5EF4-FFF2-40B4-BE49-F238E27FC236}">
                <a16:creationId xmlns:a16="http://schemas.microsoft.com/office/drawing/2014/main" id="{39465833-91B6-7353-679A-1C39F75F2955}"/>
              </a:ext>
            </a:extLst>
          </p:cNvPr>
          <p:cNvSpPr txBox="1"/>
          <p:nvPr/>
        </p:nvSpPr>
        <p:spPr>
          <a:xfrm>
            <a:off x="-64876" y="627985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AE60B56D-AC6F-AA68-5AE2-4348EDFC3A77}"/>
              </a:ext>
            </a:extLst>
          </p:cNvPr>
          <p:cNvSpPr txBox="1"/>
          <p:nvPr/>
        </p:nvSpPr>
        <p:spPr>
          <a:xfrm>
            <a:off x="2649751" y="6276471"/>
            <a:ext cx="2592099"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69520</TotalTime>
  <Words>1627</Words>
  <Application>Microsoft Macintosh PowerPoint</Application>
  <PresentationFormat>Custom</PresentationFormat>
  <Paragraphs>183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464</cp:revision>
  <dcterms:created xsi:type="dcterms:W3CDTF">2023-04-17T18:08:15Z</dcterms:created>
  <dcterms:modified xsi:type="dcterms:W3CDTF">2023-06-27T21:25:39Z</dcterms:modified>
</cp:coreProperties>
</file>